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4.xml" ContentType="application/vnd.openxmlformats-officedocument.presentationml.slide+xml"/>
  <Override PartName="/ppt/slides/slide18.xml" ContentType="application/vnd.openxmlformats-officedocument.presentationml.slide+xml"/>
  <Override PartName="/ppt/slides/slide41.xml" ContentType="application/vnd.openxmlformats-officedocument.presentationml.slide+xml"/>
  <Override PartName="/ppt/slides/slide38.xml" ContentType="application/vnd.openxmlformats-officedocument.presentationml.slide+xml"/>
  <Override PartName="/ppt/slides/slide35.xml" ContentType="application/vnd.openxmlformats-officedocument.presentationml.slide+xml"/>
  <Override PartName="/ppt/slides/slide50.xml" ContentType="application/vnd.openxmlformats-officedocument.presentationml.slide+xml"/>
  <Override PartName="/ppt/slides/slide16.xml" ContentType="application/vnd.openxmlformats-officedocument.presentationml.slide+xml"/>
  <Override PartName="/ppt/slides/slide40.xml" ContentType="application/vnd.openxmlformats-officedocument.presentationml.slide+xml"/>
  <Override PartName="/ppt/slides/slide2.xml" ContentType="application/vnd.openxmlformats-officedocument.presentationml.slide+xml"/>
  <Override PartName="/ppt/slides/slide23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45.xml" ContentType="application/vnd.openxmlformats-officedocument.presentationml.slide+xml"/>
  <Override PartName="/ppt/slides/slide52.xml" ContentType="application/vnd.openxmlformats-officedocument.presentationml.slide+xml"/>
  <Override PartName="/ppt/slides/slide14.xml" ContentType="application/vnd.openxmlformats-officedocument.presentationml.slide+xml"/>
  <Override PartName="/ppt/slides/slide51.xml" ContentType="application/vnd.openxmlformats-officedocument.presentationml.slide+xml"/>
  <Override PartName="/ppt/slides/slide28.xml" ContentType="application/vnd.openxmlformats-officedocument.presentationml.slide+xml"/>
  <Override PartName="/ppt/slides/slide12.xml" ContentType="application/vnd.openxmlformats-officedocument.presentationml.slide+xml"/>
  <Override PartName="/ppt/slides/slide42.xml" ContentType="application/vnd.openxmlformats-officedocument.presentationml.slide+xml"/>
  <Override PartName="/ppt/slides/slide53.xml" ContentType="application/vnd.openxmlformats-officedocument.presentationml.slide+xml"/>
  <Override PartName="/ppt/slides/slide56.xml" ContentType="application/vnd.openxmlformats-officedocument.presentationml.slide+xml"/>
  <Override PartName="/ppt/slides/slide24.xml" ContentType="application/vnd.openxmlformats-officedocument.presentationml.slide+xml"/>
  <Override PartName="/ppt/slides/slide55.xml" ContentType="application/vnd.openxmlformats-officedocument.presentationml.slide+xml"/>
  <Override PartName="/ppt/slides/slide27.xml" ContentType="application/vnd.openxmlformats-officedocument.presentationml.slide+xml"/>
  <Override PartName="/ppt/slides/slide46.xml" ContentType="application/vnd.openxmlformats-officedocument.presentationml.slide+xml"/>
  <Override PartName="/ppt/slides/slide43.xml" ContentType="application/vnd.openxmlformats-officedocument.presentationml.slide+xml"/>
  <Override PartName="/ppt/slides/slide47.xml" ContentType="application/vnd.openxmlformats-officedocument.presentationml.slide+xml"/>
  <Override PartName="/ppt/slides/slide37.xml" ContentType="application/vnd.openxmlformats-officedocument.presentationml.slide+xml"/>
  <Override PartName="/ppt/slides/slide54.xml" ContentType="application/vnd.openxmlformats-officedocument.presentationml.slide+xml"/>
  <Override PartName="/ppt/slides/slide36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39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8800"/>
            <a:ext cx="907128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4DF6BD2-2DEA-4B13-9C1D-B2465F0852DE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8800"/>
            <a:ext cx="907128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fr-F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texte-titre</a:t>
            </a:r>
            <a:endParaRPr lang="fr-F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64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F3A27A9-8466-4BC8-B8CA-B8DD53771194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&lt;numéro&gt;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920" cy="390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éditer le format du plan de texte</a:t>
            </a:r>
            <a:endParaRPr lang="fr-F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niveau de plan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Troisième niveau de plan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Quatrième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Cinquième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Septième niveau de plan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image" Target="../media/image34.jpeg"/><Relationship Id="rId3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4.jpe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5.png"/><Relationship Id="rId2" Type="http://schemas.openxmlformats.org/officeDocument/2006/relationships/image" Target="../media/image56.png"/><Relationship Id="rId3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9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"/>
          <p:cNvSpPr/>
          <p:nvPr/>
        </p:nvSpPr>
        <p:spPr>
          <a:xfrm>
            <a:off x="180000" y="180000"/>
            <a:ext cx="719640" cy="578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</a:t>
            </a: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 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N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I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O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N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 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B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R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A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0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5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6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8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CE9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FFD7D7"/>
            </a:gs>
          </a:gsLst>
          <a:path path="rect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00"/>
            </a:gs>
            <a:gs pos="100000">
              <a:srgbClr val="81D41A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/>
          <p:cNvPicPr/>
          <p:nvPr/>
        </p:nvPicPr>
        <p:blipFill>
          <a:blip r:embed="rId1"/>
          <a:stretch/>
        </p:blipFill>
        <p:spPr>
          <a:xfrm>
            <a:off x="1234080" y="-52200"/>
            <a:ext cx="755928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"/>
          <p:cNvSpPr/>
          <p:nvPr/>
        </p:nvSpPr>
        <p:spPr>
          <a:xfrm>
            <a:off x="360000" y="540000"/>
            <a:ext cx="539640" cy="512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A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U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S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E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R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I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E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2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0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2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100" b="0" u="none" strike="noStrike">
                <a:solidFill>
                  <a:srgbClr val="000000"/>
                </a:solidFill>
                <a:effectLst/>
                <a:uFillTx/>
                <a:latin typeface="LM Roman 17"/>
              </a:rPr>
              <a:t>6</a:t>
            </a:r>
            <a:endParaRPr lang="fr-FR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F9A9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"/>
          <p:cNvPicPr/>
          <p:nvPr/>
        </p:nvPicPr>
        <p:blipFill>
          <a:blip r:embed="rId2"/>
          <a:stretch/>
        </p:blipFill>
        <p:spPr>
          <a:xfrm>
            <a:off x="1260000" y="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7C4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0F0B57"/>
            </a:gs>
            <a:gs pos="30000">
              <a:srgbClr val="644EB0"/>
            </a:gs>
            <a:gs pos="50000">
              <a:srgbClr val="D392D6"/>
            </a:gs>
            <a:gs pos="75000">
              <a:srgbClr val="FEBBC2"/>
            </a:gs>
            <a:gs pos="100000">
              <a:srgbClr val="FFBB70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4C7DC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00"/>
            </a:gs>
            <a:gs pos="67000">
              <a:srgbClr val="FFBF00"/>
            </a:gs>
          </a:gsLst>
          <a:path path="circle">
            <a:fillToRect l="66000" t="33000" r="34000" b="67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"/>
          <p:cNvPicPr/>
          <p:nvPr/>
        </p:nvPicPr>
        <p:blipFill>
          <a:blip r:embed="rId2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"/>
          <p:cNvPicPr/>
          <p:nvPr/>
        </p:nvPicPr>
        <p:blipFill>
          <a:blip r:embed="rId1"/>
          <a:stretch/>
        </p:blipFill>
        <p:spPr>
          <a:xfrm>
            <a:off x="29520" y="589680"/>
            <a:ext cx="10079280" cy="453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"/>
          <p:cNvSpPr/>
          <p:nvPr/>
        </p:nvSpPr>
        <p:spPr>
          <a:xfrm>
            <a:off x="712440" y="61920"/>
            <a:ext cx="863964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Visite de la Vallée des Saints 2026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4C7DC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"/>
          <p:cNvPicPr/>
          <p:nvPr/>
        </p:nvPicPr>
        <p:blipFill>
          <a:blip r:embed="rId1"/>
          <a:stretch/>
        </p:blipFill>
        <p:spPr>
          <a:xfrm>
            <a:off x="29520" y="550080"/>
            <a:ext cx="10079280" cy="4614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FFD7D7"/>
            </a:gs>
          </a:gsLst>
          <a:path path="rect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E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E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BE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91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"/>
          <p:cNvPicPr/>
          <p:nvPr/>
        </p:nvPicPr>
        <p:blipFill>
          <a:blip r:embed="rId1"/>
          <a:stretch/>
        </p:blipFill>
        <p:spPr>
          <a:xfrm>
            <a:off x="1289880" y="22680"/>
            <a:ext cx="755892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00"/>
            </a:gs>
            <a:gs pos="67000">
              <a:srgbClr val="FFBF00"/>
            </a:gs>
          </a:gsLst>
          <a:path path="circle">
            <a:fillToRect l="66000" t="33000" r="34000" b="67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1374840" y="22680"/>
            <a:ext cx="738864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1444320" y="22680"/>
            <a:ext cx="72496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FFD7D7"/>
            </a:gs>
          </a:gsLst>
          <a:path path="rect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"/>
          <p:cNvSpPr/>
          <p:nvPr/>
        </p:nvSpPr>
        <p:spPr>
          <a:xfrm>
            <a:off x="360000" y="341280"/>
            <a:ext cx="539640" cy="523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I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Q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-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N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I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Q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0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4C7DC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E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1C4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/>
          <p:cNvPicPr/>
          <p:nvPr/>
        </p:nvPicPr>
        <p:blipFill>
          <a:blip r:embed="rId1"/>
          <a:stretch/>
        </p:blipFill>
        <p:spPr>
          <a:xfrm>
            <a:off x="8280" y="569160"/>
            <a:ext cx="10079280" cy="453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CC8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/>
          <p:cNvPicPr/>
          <p:nvPr/>
        </p:nvPicPr>
        <p:blipFill>
          <a:blip r:embed="rId1"/>
          <a:stretch/>
        </p:blipFill>
        <p:spPr>
          <a:xfrm>
            <a:off x="8280" y="569160"/>
            <a:ext cx="10079280" cy="4535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tile tx="0" ty="0" sx="100000" sy="100000" algn="ctr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/>
          <p:cNvPicPr/>
          <p:nvPr/>
        </p:nvPicPr>
        <p:blipFill>
          <a:blip r:embed="rId2"/>
          <a:stretch/>
        </p:blipFill>
        <p:spPr>
          <a:xfrm>
            <a:off x="673200" y="2160"/>
            <a:ext cx="874980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00"/>
            </a:gs>
            <a:gs pos="100000">
              <a:srgbClr val="81D41A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/>
          <p:cNvPicPr/>
          <p:nvPr/>
        </p:nvPicPr>
        <p:blipFill>
          <a:blip r:embed="rId1"/>
          <a:stretch/>
        </p:blipFill>
        <p:spPr>
          <a:xfrm>
            <a:off x="1268640" y="2160"/>
            <a:ext cx="755892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"/>
          <p:cNvSpPr/>
          <p:nvPr/>
        </p:nvSpPr>
        <p:spPr>
          <a:xfrm>
            <a:off x="360000" y="540000"/>
            <a:ext cx="539640" cy="41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F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U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M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0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6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/>
          <p:cNvPicPr/>
          <p:nvPr/>
        </p:nvPicPr>
        <p:blipFill>
          <a:blip r:embed="rId1"/>
          <a:stretch/>
        </p:blipFill>
        <p:spPr>
          <a:xfrm>
            <a:off x="1268640" y="2160"/>
            <a:ext cx="755892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EC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8BB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EA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4C7DC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/>
          <p:cNvPicPr/>
          <p:nvPr/>
        </p:nvPicPr>
        <p:blipFill>
          <a:blip r:embed="rId1"/>
          <a:stretch/>
        </p:blipFill>
        <p:spPr>
          <a:xfrm>
            <a:off x="1289520" y="0"/>
            <a:ext cx="755928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"/>
          <p:cNvSpPr/>
          <p:nvPr/>
        </p:nvSpPr>
        <p:spPr>
          <a:xfrm>
            <a:off x="360000" y="540000"/>
            <a:ext cx="539640" cy="41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A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B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R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I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C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O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L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3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1BE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/>
          <p:cNvPicPr/>
          <p:nvPr/>
        </p:nvPicPr>
        <p:blipFill>
          <a:blip r:embed="rId1"/>
          <a:stretch/>
        </p:blipFill>
        <p:spPr>
          <a:xfrm>
            <a:off x="1289520" y="2268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DEE6EF"/>
            </a:gs>
          </a:gsLst>
          <a:lin ang="534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/>
          <p:cNvPicPr/>
          <p:nvPr/>
        </p:nvPicPr>
        <p:blipFill>
          <a:blip r:embed="rId1"/>
          <a:stretch/>
        </p:blipFill>
        <p:spPr>
          <a:xfrm>
            <a:off x="1260000" y="0"/>
            <a:ext cx="7559280" cy="566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"/>
          <p:cNvSpPr/>
          <p:nvPr/>
        </p:nvSpPr>
        <p:spPr>
          <a:xfrm>
            <a:off x="360000" y="0"/>
            <a:ext cx="539640" cy="529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A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S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M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B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É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G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É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N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É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R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A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L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600" b="0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E</a:t>
            </a:r>
            <a:endParaRPr lang="fr-F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"/>
          <p:cNvSpPr/>
          <p:nvPr/>
        </p:nvSpPr>
        <p:spPr>
          <a:xfrm>
            <a:off x="9180000" y="1080000"/>
            <a:ext cx="719640" cy="34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spAutoFit/>
          </a:bodyPr>
          <a:p>
            <a:pPr algn="ctr">
              <a:lnSpc>
                <a:spcPct val="100000"/>
              </a:lnSpc>
            </a:pPr>
            <a:r>
              <a:rPr lang="fr-FR" sz="2200" b="1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200" b="1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0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200" b="1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2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2200" b="1" u="none" strike="noStrike">
                <a:solidFill>
                  <a:srgbClr val="000000"/>
                </a:solidFill>
                <a:effectLst/>
                <a:uFillTx/>
                <a:latin typeface="LM Roman 5"/>
              </a:rPr>
              <a:t>6</a:t>
            </a:r>
            <a:endParaRPr lang="fr-F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9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C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"/>
          <p:cNvPicPr/>
          <p:nvPr/>
        </p:nvPicPr>
        <p:blipFill>
          <a:blip r:embed="rId1"/>
          <a:stretch/>
        </p:blipFill>
        <p:spPr>
          <a:xfrm>
            <a:off x="12960" y="2160"/>
            <a:ext cx="10070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85000">
              <a:srgbClr val="127622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/>
          <p:cNvPicPr/>
          <p:nvPr/>
        </p:nvPicPr>
        <p:blipFill>
          <a:blip r:embed="rId1"/>
          <a:stretch/>
        </p:blipFill>
        <p:spPr>
          <a:xfrm>
            <a:off x="3452400" y="2160"/>
            <a:ext cx="319140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DD8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/>
          <p:cNvPicPr/>
          <p:nvPr/>
        </p:nvPicPr>
        <p:blipFill>
          <a:blip r:embed="rId1"/>
          <a:stretch/>
        </p:blipFill>
        <p:spPr>
          <a:xfrm>
            <a:off x="1268640" y="2160"/>
            <a:ext cx="755892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FFD7D7"/>
            </a:gs>
          </a:gsLst>
          <a:path path="rect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/>
          <p:cNvPicPr/>
          <p:nvPr/>
        </p:nvPicPr>
        <p:blipFill>
          <a:blip r:embed="rId1"/>
          <a:stretch/>
        </p:blipFill>
        <p:spPr>
          <a:xfrm>
            <a:off x="1268640" y="2160"/>
            <a:ext cx="755892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B4C7DC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575C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/>
          <p:cNvPicPr/>
          <p:nvPr/>
        </p:nvPicPr>
        <p:blipFill>
          <a:blip r:embed="rId1"/>
          <a:stretch/>
        </p:blipFill>
        <p:spPr>
          <a:xfrm>
            <a:off x="1268280" y="3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B4C7DC"/>
            </a:gs>
            <a:gs pos="100000">
              <a:srgbClr val="FFD7D7"/>
            </a:gs>
          </a:gsLst>
          <a:path path="rect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5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1C4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AB9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"/>
          <p:cNvPicPr/>
          <p:nvPr/>
        </p:nvPicPr>
        <p:blipFill>
          <a:blip r:embed="rId1"/>
          <a:stretch/>
        </p:blipFill>
        <p:spPr>
          <a:xfrm>
            <a:off x="1128240" y="0"/>
            <a:ext cx="3191400" cy="566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"/>
          <p:cNvPicPr/>
          <p:nvPr/>
        </p:nvPicPr>
        <p:blipFill>
          <a:blip r:embed="rId2"/>
          <a:stretch/>
        </p:blipFill>
        <p:spPr>
          <a:xfrm>
            <a:off x="5628240" y="0"/>
            <a:ext cx="319140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00"/>
            </a:gs>
            <a:gs pos="67000">
              <a:srgbClr val="FFBF00"/>
            </a:gs>
          </a:gsLst>
          <a:path path="circle">
            <a:fillToRect l="66000" t="33000" r="34000" b="67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3D5A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"/>
          <p:cNvPicPr/>
          <p:nvPr/>
        </p:nvPicPr>
        <p:blipFill>
          <a:blip r:embed="rId1"/>
          <a:stretch/>
        </p:blipFill>
        <p:spPr>
          <a:xfrm>
            <a:off x="1268280" y="2160"/>
            <a:ext cx="7559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DDE8CB"/>
            </a:gs>
            <a:gs pos="100000">
              <a:srgbClr val="FFD7D7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"/>
          <p:cNvPicPr/>
          <p:nvPr/>
        </p:nvPicPr>
        <p:blipFill>
          <a:blip r:embed="rId1"/>
          <a:stretch/>
        </p:blipFill>
        <p:spPr>
          <a:xfrm>
            <a:off x="1620000" y="360000"/>
            <a:ext cx="7192080" cy="4794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0F0B57"/>
            </a:gs>
            <a:gs pos="30000">
              <a:srgbClr val="644EB0"/>
            </a:gs>
            <a:gs pos="50000">
              <a:srgbClr val="D392D6"/>
            </a:gs>
            <a:gs pos="75000">
              <a:srgbClr val="FEBBC2"/>
            </a:gs>
            <a:gs pos="100000">
              <a:srgbClr val="FFBB70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"/>
          <p:cNvPicPr/>
          <p:nvPr/>
        </p:nvPicPr>
        <p:blipFill>
          <a:blip r:embed="rId1"/>
          <a:stretch/>
        </p:blipFill>
        <p:spPr>
          <a:xfrm>
            <a:off x="795960" y="2160"/>
            <a:ext cx="8504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57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"/>
          <p:cNvPicPr/>
          <p:nvPr/>
        </p:nvPicPr>
        <p:blipFill>
          <a:blip r:embed="rId1"/>
          <a:stretch/>
        </p:blipFill>
        <p:spPr>
          <a:xfrm>
            <a:off x="795960" y="2160"/>
            <a:ext cx="8504280" cy="5669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Application>LibreOffice/26.2.5.2$Linux_X86_64 LibreOffice_project/620$Build-2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2026-09-23T17:38:41Z</dcterms:created>
  <dc:creator/>
  <dc:description/>
  <dc:language>fr-FR</dc:language>
  <cp:lastModifiedBy/>
  <dcterms:modified xsi:type="dcterms:W3CDTF">2026-09-28T16:49:19Z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